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Shape 6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1.jpg"/><Relationship Id="rId7" Type="http://schemas.openxmlformats.org/officeDocument/2006/relationships/image" Target="../media/image7.jpg"/><Relationship Id="rId8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8.jp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nACEWOCec1O7LVJbK9MtNPz8BZoYlhX9PA/view" TargetMode="External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540 Hackathon: MAMEwork Arcade</a:t>
            </a:r>
            <a:endParaRPr/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@540mamework • 11.04.2017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Supports 4 Players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18 ROMs (Games)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Multiple emulators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Unlimited FUN!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@540mamework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Build a pedestal.</a:t>
            </a:r>
            <a:endParaRPr b="1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Configure RetroPie.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Document process.</a:t>
            </a:r>
            <a:endParaRPr b="1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Free Play forever.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pedestal</a:t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33" y="1346248"/>
            <a:ext cx="1503342" cy="200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375" y="1346250"/>
            <a:ext cx="1503351" cy="20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937" y="1346250"/>
            <a:ext cx="1503351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5501" y="1346249"/>
            <a:ext cx="1503351" cy="200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9500" y="3443025"/>
            <a:ext cx="2313651" cy="17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7050" y="1346261"/>
            <a:ext cx="1503351" cy="20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RetroPie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250" y="1169275"/>
            <a:ext cx="3053771" cy="229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974" y="1169275"/>
            <a:ext cx="2783223" cy="20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050" y="2811687"/>
            <a:ext cx="2783226" cy="208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etropie config screen"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8410" y="2811675"/>
            <a:ext cx="2783216" cy="20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825" y="1693921"/>
            <a:ext cx="2744352" cy="205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171" y="1693937"/>
            <a:ext cx="2744352" cy="205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475" y="1693925"/>
            <a:ext cx="2744352" cy="20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Considerations</a:t>
            </a:r>
            <a:endParaRPr/>
          </a:p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track ball</a:t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USB controller support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Different button configurations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Mobile transportation</a:t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Documentation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Initial Build</a:t>
            </a:r>
            <a:endParaRPr b="1" sz="2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Tons of angled cuts and different/unknown measurements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</a:rPr>
              <a:t>Learning Curve</a:t>
            </a:r>
            <a:endParaRPr b="1" sz="2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Configuring RetroPie and controls took more effort than expected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</a:rPr>
              <a:t>MAME Emulator</a:t>
            </a:r>
            <a:endParaRPr b="1" sz="2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/>
              <a:t>Difference between multiple emulators and supported ROMs</a:t>
            </a:r>
            <a:endParaRPr b="1" sz="21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Proof!</a:t>
            </a:r>
            <a:endParaRPr/>
          </a:p>
        </p:txBody>
      </p:sp>
      <p:pic>
        <p:nvPicPr>
          <p:cNvPr id="125" name="Shape 125" title="VID_20171104_05311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100" y="1321650"/>
            <a:ext cx="5402573" cy="30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